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55" r:id="rId2"/>
    <p:sldId id="309" r:id="rId3"/>
    <p:sldId id="352" r:id="rId4"/>
    <p:sldId id="353" r:id="rId5"/>
    <p:sldId id="320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4" r:id="rId14"/>
    <p:sldId id="351" r:id="rId15"/>
    <p:sldId id="365" r:id="rId16"/>
    <p:sldId id="366" r:id="rId17"/>
    <p:sldId id="367" r:id="rId18"/>
    <p:sldId id="290" r:id="rId19"/>
    <p:sldId id="369" r:id="rId20"/>
    <p:sldId id="36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EB1"/>
    <a:srgbClr val="EA087A"/>
    <a:srgbClr val="49CCDC"/>
    <a:srgbClr val="B68A59"/>
    <a:srgbClr val="F6C9A9"/>
    <a:srgbClr val="D17D2A"/>
    <a:srgbClr val="BDE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170"/>
  </p:normalViewPr>
  <p:slideViewPr>
    <p:cSldViewPr snapToGrid="0" showGuides="1">
      <p:cViewPr varScale="1">
        <p:scale>
          <a:sx n="118" d="100"/>
          <a:sy n="118" d="100"/>
        </p:scale>
        <p:origin x="1720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4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06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116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83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936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14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143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83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85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6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E117E-ED0F-7D46-9B68-2D93154ABA68}" type="datetimeFigureOut">
              <a:rPr lang="en-US" smtClean="0"/>
              <a:t>1/2/24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3A452-8195-1A4A-963C-5674510F14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8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372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615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47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847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236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141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216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832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470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566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596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0563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96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086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82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854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88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998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624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777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5637</TotalTime>
  <Words>0</Words>
  <Application>Microsoft Macintosh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11</cp:revision>
  <dcterms:created xsi:type="dcterms:W3CDTF">2023-12-29T15:52:28Z</dcterms:created>
  <dcterms:modified xsi:type="dcterms:W3CDTF">2024-01-02T13:56:10Z</dcterms:modified>
</cp:coreProperties>
</file>